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C33CF-B748-471E-9F2F-110BAE7487AD}" type="datetimeFigureOut">
              <a:rPr lang="en-US" smtClean="0"/>
              <a:pPr/>
              <a:t>1/29/2011</a:t>
            </a:fld>
            <a:endParaRPr lang="en-029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29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418A7-AB2A-463C-906E-08CC769D31F4}" type="slidenum">
              <a:rPr lang="en-029" smtClean="0"/>
              <a:pPr/>
              <a:t>‹#›</a:t>
            </a:fld>
            <a:endParaRPr lang="en-029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C33CF-B748-471E-9F2F-110BAE7487AD}" type="datetimeFigureOut">
              <a:rPr lang="en-US" smtClean="0"/>
              <a:pPr/>
              <a:t>1/29/2011</a:t>
            </a:fld>
            <a:endParaRPr lang="en-029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29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418A7-AB2A-463C-906E-08CC769D31F4}" type="slidenum">
              <a:rPr lang="en-029" smtClean="0"/>
              <a:pPr/>
              <a:t>‹#›</a:t>
            </a:fld>
            <a:endParaRPr lang="en-029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C33CF-B748-471E-9F2F-110BAE7487AD}" type="datetimeFigureOut">
              <a:rPr lang="en-US" smtClean="0"/>
              <a:pPr/>
              <a:t>1/29/2011</a:t>
            </a:fld>
            <a:endParaRPr lang="en-029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29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418A7-AB2A-463C-906E-08CC769D31F4}" type="slidenum">
              <a:rPr lang="en-029" smtClean="0"/>
              <a:pPr/>
              <a:t>‹#›</a:t>
            </a:fld>
            <a:endParaRPr lang="en-029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C33CF-B748-471E-9F2F-110BAE7487AD}" type="datetimeFigureOut">
              <a:rPr lang="en-US" smtClean="0"/>
              <a:pPr/>
              <a:t>1/29/2011</a:t>
            </a:fld>
            <a:endParaRPr lang="en-029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29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418A7-AB2A-463C-906E-08CC769D31F4}" type="slidenum">
              <a:rPr lang="en-029" smtClean="0"/>
              <a:pPr/>
              <a:t>‹#›</a:t>
            </a:fld>
            <a:endParaRPr lang="en-029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C33CF-B748-471E-9F2F-110BAE7487AD}" type="datetimeFigureOut">
              <a:rPr lang="en-US" smtClean="0"/>
              <a:pPr/>
              <a:t>1/29/2011</a:t>
            </a:fld>
            <a:endParaRPr lang="en-029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29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418A7-AB2A-463C-906E-08CC769D31F4}" type="slidenum">
              <a:rPr lang="en-029" smtClean="0"/>
              <a:pPr/>
              <a:t>‹#›</a:t>
            </a:fld>
            <a:endParaRPr lang="en-029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C33CF-B748-471E-9F2F-110BAE7487AD}" type="datetimeFigureOut">
              <a:rPr lang="en-US" smtClean="0"/>
              <a:pPr/>
              <a:t>1/29/2011</a:t>
            </a:fld>
            <a:endParaRPr lang="en-029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29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418A7-AB2A-463C-906E-08CC769D31F4}" type="slidenum">
              <a:rPr lang="en-029" smtClean="0"/>
              <a:pPr/>
              <a:t>‹#›</a:t>
            </a:fld>
            <a:endParaRPr lang="en-029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C33CF-B748-471E-9F2F-110BAE7487AD}" type="datetimeFigureOut">
              <a:rPr lang="en-US" smtClean="0"/>
              <a:pPr/>
              <a:t>1/29/2011</a:t>
            </a:fld>
            <a:endParaRPr lang="en-029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29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418A7-AB2A-463C-906E-08CC769D31F4}" type="slidenum">
              <a:rPr lang="en-029" smtClean="0"/>
              <a:pPr/>
              <a:t>‹#›</a:t>
            </a:fld>
            <a:endParaRPr lang="en-029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C33CF-B748-471E-9F2F-110BAE7487AD}" type="datetimeFigureOut">
              <a:rPr lang="en-US" smtClean="0"/>
              <a:pPr/>
              <a:t>1/29/2011</a:t>
            </a:fld>
            <a:endParaRPr lang="en-029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29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418A7-AB2A-463C-906E-08CC769D31F4}" type="slidenum">
              <a:rPr lang="en-029" smtClean="0"/>
              <a:pPr/>
              <a:t>‹#›</a:t>
            </a:fld>
            <a:endParaRPr lang="en-029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C33CF-B748-471E-9F2F-110BAE7487AD}" type="datetimeFigureOut">
              <a:rPr lang="en-US" smtClean="0"/>
              <a:pPr/>
              <a:t>1/29/2011</a:t>
            </a:fld>
            <a:endParaRPr lang="en-029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29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418A7-AB2A-463C-906E-08CC769D31F4}" type="slidenum">
              <a:rPr lang="en-029" smtClean="0"/>
              <a:pPr/>
              <a:t>‹#›</a:t>
            </a:fld>
            <a:endParaRPr lang="en-029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C33CF-B748-471E-9F2F-110BAE7487AD}" type="datetimeFigureOut">
              <a:rPr lang="en-US" smtClean="0"/>
              <a:pPr/>
              <a:t>1/29/2011</a:t>
            </a:fld>
            <a:endParaRPr lang="en-029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29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418A7-AB2A-463C-906E-08CC769D31F4}" type="slidenum">
              <a:rPr lang="en-029" smtClean="0"/>
              <a:pPr/>
              <a:t>‹#›</a:t>
            </a:fld>
            <a:endParaRPr lang="en-029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C33CF-B748-471E-9F2F-110BAE7487AD}" type="datetimeFigureOut">
              <a:rPr lang="en-US" smtClean="0"/>
              <a:pPr/>
              <a:t>1/29/2011</a:t>
            </a:fld>
            <a:endParaRPr lang="en-029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29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CD418A7-AB2A-463C-906E-08CC769D31F4}" type="slidenum">
              <a:rPr lang="en-029" smtClean="0"/>
              <a:pPr/>
              <a:t>‹#›</a:t>
            </a:fld>
            <a:endParaRPr lang="en-029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0C33CF-B748-471E-9F2F-110BAE7487AD}" type="datetimeFigureOut">
              <a:rPr lang="en-US" smtClean="0"/>
              <a:pPr/>
              <a:t>1/29/2011</a:t>
            </a:fld>
            <a:endParaRPr lang="en-029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029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CD418A7-AB2A-463C-906E-08CC769D31F4}" type="slidenum">
              <a:rPr lang="en-029" smtClean="0"/>
              <a:pPr/>
              <a:t>‹#›</a:t>
            </a:fld>
            <a:endParaRPr lang="en-029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371600"/>
            <a:ext cx="7851648" cy="18288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029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Une</a:t>
            </a:r>
            <a:r>
              <a:rPr lang="en-029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029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Maison</a:t>
            </a:r>
            <a:endParaRPr lang="en-029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029" dirty="0" smtClean="0"/>
              <a:t>Par Olivia McConney</a:t>
            </a:r>
          </a:p>
          <a:p>
            <a:r>
              <a:rPr lang="en-029" dirty="0" smtClean="0"/>
              <a:t>MYP4 French</a:t>
            </a:r>
            <a:endParaRPr lang="en-029" dirty="0"/>
          </a:p>
        </p:txBody>
      </p:sp>
      <p:pic>
        <p:nvPicPr>
          <p:cNvPr id="23554" name="Picture 2" descr="http://kategale.files.wordpress.com/2010/01/malibu-california-beach-hou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43000"/>
            <a:ext cx="4638675" cy="5095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Les </a:t>
            </a:r>
            <a: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WC</a:t>
            </a:r>
            <a:endParaRPr lang="en-029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6866" name="Picture 2" descr="http://www.elocalplumbers.com/img/categories/10/articles/toil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286000"/>
            <a:ext cx="3810000" cy="381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 </a:t>
            </a:r>
            <a:r>
              <a:rPr lang="en-029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L’extérieur</a:t>
            </a:r>
            <a: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en-029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il</a:t>
            </a:r>
            <a: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y a....</a:t>
            </a:r>
            <a:endParaRPr lang="en-029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029" dirty="0" err="1" smtClean="0"/>
              <a:t>Une</a:t>
            </a:r>
            <a:r>
              <a:rPr lang="en-029" dirty="0" smtClean="0"/>
              <a:t> </a:t>
            </a:r>
            <a:r>
              <a:rPr lang="en-029" dirty="0" err="1" smtClean="0"/>
              <a:t>terrasse</a:t>
            </a:r>
            <a:r>
              <a:rPr lang="en-029" dirty="0" smtClean="0"/>
              <a:t>  avec un divan, </a:t>
            </a:r>
            <a:r>
              <a:rPr lang="en-029" dirty="0" err="1" smtClean="0"/>
              <a:t>deux</a:t>
            </a:r>
            <a:r>
              <a:rPr lang="en-029" dirty="0" smtClean="0"/>
              <a:t> </a:t>
            </a:r>
            <a:r>
              <a:rPr lang="en-029" dirty="0" smtClean="0"/>
              <a:t>tables </a:t>
            </a:r>
            <a:r>
              <a:rPr lang="en-029" dirty="0" smtClean="0"/>
              <a:t>et </a:t>
            </a:r>
            <a:r>
              <a:rPr lang="en-029" dirty="0" err="1" smtClean="0"/>
              <a:t>une</a:t>
            </a:r>
            <a:r>
              <a:rPr lang="en-029" dirty="0" smtClean="0"/>
              <a:t> </a:t>
            </a:r>
            <a:r>
              <a:rPr lang="en-029" dirty="0" err="1" smtClean="0"/>
              <a:t>lampe</a:t>
            </a:r>
            <a:r>
              <a:rPr lang="en-029" dirty="0" smtClean="0"/>
              <a:t>.</a:t>
            </a:r>
            <a:endParaRPr lang="en-029" dirty="0"/>
          </a:p>
        </p:txBody>
      </p:sp>
      <p:pic>
        <p:nvPicPr>
          <p:cNvPr id="37890" name="Picture 2" descr="http://photocdn.spain-holiday.com/rental-homes-photos-spain/79711_6611_Roses_Apartment.jpg"/>
          <p:cNvPicPr>
            <a:picLocks noChangeAspect="1" noChangeArrowheads="1"/>
          </p:cNvPicPr>
          <p:nvPr/>
        </p:nvPicPr>
        <p:blipFill>
          <a:blip r:embed="rId2" cstate="print"/>
          <a:srcRect l="1226" t="39184" r="20290"/>
          <a:stretch>
            <a:fillRect/>
          </a:stretch>
        </p:blipFill>
        <p:spPr bwMode="auto">
          <a:xfrm>
            <a:off x="304800" y="3581400"/>
            <a:ext cx="4876800" cy="28384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7892" name="Picture 4" descr="http://www.thereef.co.nz/motel_mount_maunganui_gallery/images/Sea%20View%20from%20Balcon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810000"/>
            <a:ext cx="3552461" cy="21240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029" dirty="0" smtClean="0"/>
              <a:t>Un </a:t>
            </a:r>
            <a:r>
              <a:rPr lang="en-029" dirty="0" err="1" smtClean="0"/>
              <a:t>jacuzzi</a:t>
            </a:r>
            <a:endParaRPr lang="en-029" dirty="0"/>
          </a:p>
        </p:txBody>
      </p:sp>
      <p:pic>
        <p:nvPicPr>
          <p:cNvPr id="38914" name="Picture 2" descr="http://4-caribbean-villas.com/grand-luxury-villas/1-carisa-jacuzzi-1.jpg"/>
          <p:cNvPicPr>
            <a:picLocks noChangeAspect="1" noChangeArrowheads="1"/>
          </p:cNvPicPr>
          <p:nvPr/>
        </p:nvPicPr>
        <p:blipFill>
          <a:blip r:embed="rId2" cstate="print"/>
          <a:srcRect l="4469" t="4486" r="6145" b="4299"/>
          <a:stretch>
            <a:fillRect/>
          </a:stretch>
        </p:blipFill>
        <p:spPr bwMode="auto">
          <a:xfrm>
            <a:off x="3276600" y="1676400"/>
            <a:ext cx="3048000" cy="4648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Emplacement</a:t>
            </a:r>
            <a:endParaRPr lang="en-029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029" dirty="0" smtClean="0"/>
              <a:t>La </a:t>
            </a:r>
            <a:r>
              <a:rPr lang="en-029" dirty="0" err="1" smtClean="0"/>
              <a:t>maison</a:t>
            </a:r>
            <a:r>
              <a:rPr lang="en-029" dirty="0" smtClean="0"/>
              <a:t> </a:t>
            </a:r>
            <a:r>
              <a:rPr lang="en-029" dirty="0" err="1" smtClean="0"/>
              <a:t>est</a:t>
            </a:r>
            <a:r>
              <a:rPr lang="en-029" dirty="0" smtClean="0"/>
              <a:t> au </a:t>
            </a:r>
            <a:r>
              <a:rPr lang="en-029" dirty="0" err="1" smtClean="0"/>
              <a:t>bord</a:t>
            </a:r>
            <a:r>
              <a:rPr lang="en-029" dirty="0" smtClean="0"/>
              <a:t> de la mer. </a:t>
            </a:r>
            <a:r>
              <a:rPr lang="en-029" dirty="0" smtClean="0"/>
              <a:t>La </a:t>
            </a:r>
            <a:r>
              <a:rPr lang="en-029" dirty="0" err="1" smtClean="0"/>
              <a:t>maison</a:t>
            </a:r>
            <a:r>
              <a:rPr lang="en-029" dirty="0" smtClean="0"/>
              <a:t> se </a:t>
            </a:r>
            <a:r>
              <a:rPr lang="en-029" dirty="0" err="1" smtClean="0"/>
              <a:t>trouve</a:t>
            </a:r>
            <a:r>
              <a:rPr lang="en-029" dirty="0" smtClean="0"/>
              <a:t> à </a:t>
            </a:r>
            <a:r>
              <a:rPr lang="en-029" dirty="0" err="1" smtClean="0"/>
              <a:t>Californie</a:t>
            </a:r>
            <a:r>
              <a:rPr lang="en-029" dirty="0" smtClean="0"/>
              <a:t> avec en </a:t>
            </a:r>
            <a:r>
              <a:rPr lang="en-029" dirty="0" err="1" smtClean="0"/>
              <a:t>vue</a:t>
            </a:r>
            <a:r>
              <a:rPr lang="en-029" dirty="0" smtClean="0"/>
              <a:t> de </a:t>
            </a:r>
            <a:r>
              <a:rPr lang="en-029" dirty="0" err="1" smtClean="0"/>
              <a:t>l’Océan</a:t>
            </a:r>
            <a:r>
              <a:rPr lang="en-029" dirty="0" smtClean="0"/>
              <a:t> </a:t>
            </a:r>
            <a:r>
              <a:rPr lang="en-029" dirty="0" err="1" smtClean="0"/>
              <a:t>Pacifique</a:t>
            </a:r>
            <a:r>
              <a:rPr lang="en-029" dirty="0" smtClean="0"/>
              <a:t> . </a:t>
            </a:r>
            <a:r>
              <a:rPr lang="en-029" dirty="0" smtClean="0"/>
              <a:t>Elle </a:t>
            </a:r>
            <a:r>
              <a:rPr lang="en-029" dirty="0" err="1" smtClean="0"/>
              <a:t>est</a:t>
            </a:r>
            <a:r>
              <a:rPr lang="en-029" dirty="0" smtClean="0"/>
              <a:t> </a:t>
            </a:r>
            <a:r>
              <a:rPr lang="en-029" dirty="0" err="1" smtClean="0"/>
              <a:t>moderne</a:t>
            </a:r>
            <a:r>
              <a:rPr lang="en-029" dirty="0" smtClean="0"/>
              <a:t>. </a:t>
            </a:r>
            <a:endParaRPr lang="en-029" dirty="0"/>
          </a:p>
        </p:txBody>
      </p:sp>
      <p:pic>
        <p:nvPicPr>
          <p:cNvPr id="26626" name="Picture 2" descr="http://www.timeoutofmind.com/images/pacific_ocean_110203/pacific_ocean_05_1102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048000"/>
            <a:ext cx="4876800" cy="32480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La </a:t>
            </a:r>
            <a:r>
              <a:rPr lang="en-029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Maison</a:t>
            </a:r>
            <a: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...</a:t>
            </a:r>
            <a:endParaRPr lang="en-029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029" dirty="0" smtClean="0"/>
              <a:t>Dans la </a:t>
            </a:r>
            <a:r>
              <a:rPr lang="en-029" dirty="0" err="1" smtClean="0"/>
              <a:t>maison</a:t>
            </a:r>
            <a:r>
              <a:rPr lang="en-029" dirty="0" smtClean="0"/>
              <a:t>, </a:t>
            </a:r>
            <a:r>
              <a:rPr lang="en-029" dirty="0" err="1" smtClean="0"/>
              <a:t>il</a:t>
            </a:r>
            <a:r>
              <a:rPr lang="en-029" dirty="0" smtClean="0"/>
              <a:t> y a </a:t>
            </a:r>
            <a:r>
              <a:rPr lang="en-029" dirty="0" err="1" smtClean="0"/>
              <a:t>sept</a:t>
            </a:r>
            <a:r>
              <a:rPr lang="en-029" dirty="0" smtClean="0"/>
              <a:t> </a:t>
            </a:r>
            <a:r>
              <a:rPr lang="en-029" dirty="0" err="1" smtClean="0"/>
              <a:t>pièces</a:t>
            </a:r>
            <a:r>
              <a:rPr lang="en-029" dirty="0" smtClean="0"/>
              <a:t> et </a:t>
            </a:r>
            <a:r>
              <a:rPr lang="en-029" dirty="0" err="1" smtClean="0"/>
              <a:t>deux</a:t>
            </a:r>
            <a:r>
              <a:rPr lang="en-029" dirty="0" smtClean="0"/>
              <a:t> </a:t>
            </a:r>
            <a:r>
              <a:rPr lang="en-029" dirty="0" err="1" smtClean="0"/>
              <a:t>étages</a:t>
            </a:r>
            <a:r>
              <a:rPr lang="en-029" dirty="0" smtClean="0"/>
              <a:t>.</a:t>
            </a:r>
          </a:p>
          <a:p>
            <a:r>
              <a:rPr lang="en-029" dirty="0" smtClean="0"/>
              <a:t>Au </a:t>
            </a:r>
            <a:r>
              <a:rPr lang="en-029" dirty="0" smtClean="0"/>
              <a:t>premier  </a:t>
            </a:r>
            <a:r>
              <a:rPr lang="en-029" dirty="0" err="1" smtClean="0"/>
              <a:t>étage</a:t>
            </a:r>
            <a:r>
              <a:rPr lang="en-029" dirty="0" smtClean="0"/>
              <a:t> </a:t>
            </a:r>
            <a:r>
              <a:rPr lang="en-029" dirty="0" err="1" smtClean="0"/>
              <a:t>il</a:t>
            </a:r>
            <a:r>
              <a:rPr lang="en-029" dirty="0" smtClean="0"/>
              <a:t> y a </a:t>
            </a:r>
            <a:r>
              <a:rPr lang="en-029" dirty="0" err="1" smtClean="0"/>
              <a:t>deux</a:t>
            </a:r>
            <a:r>
              <a:rPr lang="en-029" dirty="0" smtClean="0"/>
              <a:t> </a:t>
            </a:r>
            <a:r>
              <a:rPr lang="en-029" dirty="0" err="1" smtClean="0"/>
              <a:t>chambres</a:t>
            </a:r>
            <a:r>
              <a:rPr lang="en-029" dirty="0" smtClean="0"/>
              <a:t> et </a:t>
            </a:r>
            <a:r>
              <a:rPr lang="en-029" dirty="0" err="1" smtClean="0"/>
              <a:t>une</a:t>
            </a:r>
            <a:r>
              <a:rPr lang="en-029" dirty="0" smtClean="0"/>
              <a:t> </a:t>
            </a:r>
            <a:r>
              <a:rPr lang="en-029" dirty="0" err="1" smtClean="0"/>
              <a:t>salle</a:t>
            </a:r>
            <a:r>
              <a:rPr lang="en-029" dirty="0" smtClean="0"/>
              <a:t> de </a:t>
            </a:r>
            <a:r>
              <a:rPr lang="en-029" dirty="0" err="1" smtClean="0"/>
              <a:t>bains</a:t>
            </a:r>
            <a:r>
              <a:rPr lang="en-029" dirty="0" smtClean="0"/>
              <a:t>. Il y a </a:t>
            </a:r>
            <a:r>
              <a:rPr lang="en-029" dirty="0" err="1" smtClean="0"/>
              <a:t>aussi</a:t>
            </a:r>
            <a:r>
              <a:rPr lang="en-029" dirty="0" smtClean="0"/>
              <a:t> </a:t>
            </a:r>
            <a:r>
              <a:rPr lang="en-029" dirty="0" err="1" smtClean="0"/>
              <a:t>deux</a:t>
            </a:r>
            <a:r>
              <a:rPr lang="en-029" dirty="0" smtClean="0"/>
              <a:t> </a:t>
            </a:r>
            <a:r>
              <a:rPr lang="en-029" dirty="0" err="1" smtClean="0"/>
              <a:t>balcons</a:t>
            </a:r>
            <a:r>
              <a:rPr lang="en-029" dirty="0" smtClean="0"/>
              <a:t> </a:t>
            </a:r>
            <a:r>
              <a:rPr lang="en-029" dirty="0" smtClean="0"/>
              <a:t>et </a:t>
            </a:r>
            <a:r>
              <a:rPr lang="en-029" dirty="0" err="1" smtClean="0"/>
              <a:t>une</a:t>
            </a:r>
            <a:r>
              <a:rPr lang="en-029" dirty="0" smtClean="0"/>
              <a:t> terrace.</a:t>
            </a:r>
          </a:p>
          <a:p>
            <a:r>
              <a:rPr lang="en-029" dirty="0" smtClean="0"/>
              <a:t>En </a:t>
            </a:r>
            <a:r>
              <a:rPr lang="en-029" dirty="0" smtClean="0"/>
              <a:t>bas, </a:t>
            </a:r>
            <a:r>
              <a:rPr lang="en-029" dirty="0" err="1" smtClean="0"/>
              <a:t>il</a:t>
            </a:r>
            <a:r>
              <a:rPr lang="en-029" dirty="0" smtClean="0"/>
              <a:t> y a </a:t>
            </a:r>
            <a:r>
              <a:rPr lang="en-029" dirty="0" err="1" smtClean="0"/>
              <a:t>une</a:t>
            </a:r>
            <a:r>
              <a:rPr lang="en-029" dirty="0" smtClean="0"/>
              <a:t> cuisine, un salon et </a:t>
            </a:r>
            <a:r>
              <a:rPr lang="en-029" dirty="0" err="1" smtClean="0"/>
              <a:t>une</a:t>
            </a:r>
            <a:r>
              <a:rPr lang="en-029" dirty="0" smtClean="0"/>
              <a:t> </a:t>
            </a:r>
            <a:r>
              <a:rPr lang="en-029" dirty="0" err="1" smtClean="0"/>
              <a:t>salle</a:t>
            </a:r>
            <a:r>
              <a:rPr lang="en-029" dirty="0" smtClean="0"/>
              <a:t> à manger. </a:t>
            </a:r>
          </a:p>
          <a:p>
            <a:r>
              <a:rPr lang="en-029" dirty="0" smtClean="0"/>
              <a:t>La </a:t>
            </a:r>
            <a:r>
              <a:rPr lang="en-029" dirty="0" err="1" smtClean="0"/>
              <a:t>maison</a:t>
            </a:r>
            <a:r>
              <a:rPr lang="en-029" dirty="0" smtClean="0"/>
              <a:t> </a:t>
            </a:r>
            <a:r>
              <a:rPr lang="en-029" dirty="0" err="1" smtClean="0"/>
              <a:t>est</a:t>
            </a:r>
            <a:r>
              <a:rPr lang="en-029" dirty="0" smtClean="0"/>
              <a:t> </a:t>
            </a:r>
            <a:r>
              <a:rPr lang="en-029" dirty="0" smtClean="0"/>
              <a:t>petite.</a:t>
            </a:r>
          </a:p>
          <a:p>
            <a:pPr>
              <a:buNone/>
            </a:pPr>
            <a:endParaRPr lang="en-029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 </a:t>
            </a:r>
            <a:r>
              <a:rPr lang="en-029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L‘intérieur</a:t>
            </a:r>
            <a: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en-029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il</a:t>
            </a:r>
            <a: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y a...</a:t>
            </a:r>
            <a:endParaRPr lang="en-029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029" dirty="0" smtClean="0"/>
              <a:t>Un </a:t>
            </a:r>
            <a:r>
              <a:rPr lang="en-029" dirty="0" smtClean="0"/>
              <a:t>salon avec </a:t>
            </a:r>
            <a:r>
              <a:rPr lang="en-029" dirty="0" err="1" smtClean="0"/>
              <a:t>deux</a:t>
            </a:r>
            <a:r>
              <a:rPr lang="en-029" dirty="0" smtClean="0"/>
              <a:t> </a:t>
            </a:r>
            <a:r>
              <a:rPr lang="en-029" dirty="0" smtClean="0"/>
              <a:t>tables, </a:t>
            </a:r>
            <a:r>
              <a:rPr lang="en-029" dirty="0" err="1" smtClean="0"/>
              <a:t>deux</a:t>
            </a:r>
            <a:r>
              <a:rPr lang="en-029" dirty="0" smtClean="0"/>
              <a:t>  </a:t>
            </a:r>
            <a:r>
              <a:rPr lang="en-029" dirty="0" smtClean="0"/>
              <a:t>divans et </a:t>
            </a:r>
            <a:r>
              <a:rPr lang="en-029" dirty="0" err="1" smtClean="0"/>
              <a:t>une</a:t>
            </a:r>
            <a:r>
              <a:rPr lang="en-029" dirty="0" smtClean="0"/>
              <a:t> </a:t>
            </a:r>
            <a:r>
              <a:rPr lang="en-029" dirty="0" err="1" smtClean="0"/>
              <a:t>lampe</a:t>
            </a:r>
            <a:r>
              <a:rPr lang="en-029" dirty="0" smtClean="0"/>
              <a:t>.  </a:t>
            </a:r>
            <a:endParaRPr lang="en-029" dirty="0"/>
          </a:p>
        </p:txBody>
      </p:sp>
      <p:pic>
        <p:nvPicPr>
          <p:cNvPr id="27650" name="Picture 2" descr="http://www.kabmurungraya.net/wp-content/uploads/2009/07/house-interior-design-t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590800"/>
            <a:ext cx="5105400" cy="3972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029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Une</a:t>
            </a:r>
            <a: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Salle à </a:t>
            </a:r>
            <a: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Manger...</a:t>
            </a:r>
            <a: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n-029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029" dirty="0" smtClean="0"/>
              <a:t>Avec </a:t>
            </a:r>
            <a:r>
              <a:rPr lang="en-029" dirty="0" err="1" smtClean="0"/>
              <a:t>une</a:t>
            </a:r>
            <a:r>
              <a:rPr lang="en-029" dirty="0" smtClean="0"/>
              <a:t> table, </a:t>
            </a:r>
            <a:r>
              <a:rPr lang="en-029" dirty="0" err="1" smtClean="0"/>
              <a:t>quatre</a:t>
            </a:r>
            <a:r>
              <a:rPr lang="en-029" dirty="0" smtClean="0"/>
              <a:t> chaises et </a:t>
            </a:r>
            <a:r>
              <a:rPr lang="en-029" dirty="0" err="1" smtClean="0"/>
              <a:t>une</a:t>
            </a:r>
            <a:r>
              <a:rPr lang="en-029" dirty="0" smtClean="0"/>
              <a:t> </a:t>
            </a:r>
            <a:r>
              <a:rPr lang="en-029" dirty="0" err="1" smtClean="0"/>
              <a:t>vue</a:t>
            </a:r>
            <a:r>
              <a:rPr lang="en-029" dirty="0" smtClean="0"/>
              <a:t> de la cuisine.</a:t>
            </a:r>
            <a:endParaRPr lang="en-029" dirty="0"/>
          </a:p>
        </p:txBody>
      </p:sp>
      <p:pic>
        <p:nvPicPr>
          <p:cNvPr id="4" name="Picture 2" descr="http://rajprasong-bangkok.anantara.com/uploads/hotels/images/Two-bedroom%20dining%20area%20and%20kitchen-ABK_8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133600"/>
            <a:ext cx="6238875" cy="4457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029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Une</a:t>
            </a:r>
            <a: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Cuisine...</a:t>
            </a:r>
            <a:endParaRPr lang="en-029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029" dirty="0" smtClean="0"/>
              <a:t>Avec </a:t>
            </a:r>
            <a:r>
              <a:rPr lang="en-029" dirty="0" err="1" smtClean="0"/>
              <a:t>trois</a:t>
            </a:r>
            <a:r>
              <a:rPr lang="en-029" dirty="0" smtClean="0"/>
              <a:t> </a:t>
            </a:r>
            <a:r>
              <a:rPr lang="en-029" dirty="0" smtClean="0"/>
              <a:t>chaises, </a:t>
            </a:r>
            <a:r>
              <a:rPr lang="en-029" dirty="0" err="1" smtClean="0"/>
              <a:t>une</a:t>
            </a:r>
            <a:r>
              <a:rPr lang="en-029" dirty="0" smtClean="0"/>
              <a:t> table, </a:t>
            </a:r>
            <a:r>
              <a:rPr lang="en-029" dirty="0" smtClean="0"/>
              <a:t>un </a:t>
            </a:r>
            <a:r>
              <a:rPr lang="en-029" dirty="0" err="1" smtClean="0"/>
              <a:t>frigidaire</a:t>
            </a:r>
            <a:r>
              <a:rPr lang="en-029" dirty="0" smtClean="0"/>
              <a:t>, un four  et un </a:t>
            </a:r>
            <a:r>
              <a:rPr lang="en-029" dirty="0" err="1" smtClean="0"/>
              <a:t>évier</a:t>
            </a:r>
            <a:r>
              <a:rPr lang="en-029" dirty="0" smtClean="0"/>
              <a:t>. </a:t>
            </a:r>
            <a:endParaRPr lang="en-029" dirty="0"/>
          </a:p>
        </p:txBody>
      </p:sp>
      <p:pic>
        <p:nvPicPr>
          <p:cNvPr id="30722" name="Picture 2" descr="http://www.lifeofanarchitect.com/wp-content/uploads/2010/09/White-Kitchen-Cabinets.jpg"/>
          <p:cNvPicPr>
            <a:picLocks noChangeAspect="1" noChangeArrowheads="1"/>
          </p:cNvPicPr>
          <p:nvPr/>
        </p:nvPicPr>
        <p:blipFill>
          <a:blip r:embed="rId2" cstate="print"/>
          <a:srcRect t="1814" r="24898"/>
          <a:stretch>
            <a:fillRect/>
          </a:stretch>
        </p:blipFill>
        <p:spPr bwMode="auto">
          <a:xfrm>
            <a:off x="2895600" y="2667000"/>
            <a:ext cx="3116633" cy="36671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029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Deux</a:t>
            </a:r>
            <a: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029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chambres</a:t>
            </a:r>
            <a:endParaRPr lang="en-029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389120"/>
          </a:xfrm>
        </p:spPr>
        <p:txBody>
          <a:bodyPr/>
          <a:lstStyle/>
          <a:p>
            <a:r>
              <a:rPr lang="en-029" dirty="0" smtClean="0"/>
              <a:t>Dans </a:t>
            </a:r>
            <a:r>
              <a:rPr lang="en-029" dirty="0" err="1" smtClean="0"/>
              <a:t>une</a:t>
            </a:r>
            <a:r>
              <a:rPr lang="en-029" dirty="0" smtClean="0"/>
              <a:t> </a:t>
            </a:r>
            <a:r>
              <a:rPr lang="en-029" dirty="0" err="1" smtClean="0"/>
              <a:t>chambre</a:t>
            </a:r>
            <a:r>
              <a:rPr lang="en-029" dirty="0" smtClean="0"/>
              <a:t>, </a:t>
            </a:r>
            <a:r>
              <a:rPr lang="en-029" dirty="0" err="1" smtClean="0"/>
              <a:t>il</a:t>
            </a:r>
            <a:r>
              <a:rPr lang="en-029" dirty="0" smtClean="0"/>
              <a:t> y a un lit, </a:t>
            </a:r>
            <a:r>
              <a:rPr lang="en-029" dirty="0" err="1" smtClean="0"/>
              <a:t>une</a:t>
            </a:r>
            <a:r>
              <a:rPr lang="en-029" dirty="0" smtClean="0"/>
              <a:t> </a:t>
            </a:r>
            <a:r>
              <a:rPr lang="en-029" dirty="0" err="1" smtClean="0"/>
              <a:t>télé</a:t>
            </a:r>
            <a:r>
              <a:rPr lang="en-029" dirty="0" smtClean="0"/>
              <a:t>, </a:t>
            </a:r>
            <a:r>
              <a:rPr lang="en-029" dirty="0" err="1" smtClean="0"/>
              <a:t>une</a:t>
            </a:r>
            <a:r>
              <a:rPr lang="en-029" dirty="0" smtClean="0"/>
              <a:t>  armoire </a:t>
            </a:r>
            <a:r>
              <a:rPr lang="en-029" dirty="0" smtClean="0"/>
              <a:t>et </a:t>
            </a:r>
            <a:r>
              <a:rPr lang="en-029" dirty="0" err="1" smtClean="0"/>
              <a:t>une</a:t>
            </a:r>
            <a:r>
              <a:rPr lang="en-029" dirty="0" smtClean="0"/>
              <a:t> chaise. Il y a </a:t>
            </a:r>
            <a:r>
              <a:rPr lang="en-029" dirty="0" err="1" smtClean="0"/>
              <a:t>aussi</a:t>
            </a:r>
            <a:r>
              <a:rPr lang="en-029" dirty="0" smtClean="0"/>
              <a:t> un </a:t>
            </a:r>
            <a:r>
              <a:rPr lang="en-029" dirty="0" err="1" smtClean="0"/>
              <a:t>balcon</a:t>
            </a:r>
            <a:r>
              <a:rPr lang="en-029" dirty="0" smtClean="0"/>
              <a:t> avec </a:t>
            </a:r>
            <a:r>
              <a:rPr lang="en-029" dirty="0" err="1" smtClean="0"/>
              <a:t>une</a:t>
            </a:r>
            <a:r>
              <a:rPr lang="en-029" dirty="0" smtClean="0"/>
              <a:t> </a:t>
            </a:r>
            <a:r>
              <a:rPr lang="en-029" dirty="0" err="1" smtClean="0"/>
              <a:t>vue</a:t>
            </a:r>
            <a:r>
              <a:rPr lang="en-029" dirty="0" smtClean="0"/>
              <a:t> de la mer. </a:t>
            </a:r>
            <a:r>
              <a:rPr lang="en-029" dirty="0" smtClean="0"/>
              <a:t>Sur le </a:t>
            </a:r>
            <a:r>
              <a:rPr lang="en-029" dirty="0" err="1" smtClean="0"/>
              <a:t>balcon</a:t>
            </a:r>
            <a:r>
              <a:rPr lang="en-029" dirty="0" smtClean="0"/>
              <a:t> </a:t>
            </a:r>
            <a:r>
              <a:rPr lang="en-029" dirty="0" err="1" smtClean="0"/>
              <a:t>il</a:t>
            </a:r>
            <a:r>
              <a:rPr lang="en-029" dirty="0" smtClean="0"/>
              <a:t> y a </a:t>
            </a:r>
            <a:r>
              <a:rPr lang="en-029" dirty="0" err="1" smtClean="0"/>
              <a:t>deux</a:t>
            </a:r>
            <a:r>
              <a:rPr lang="en-029" dirty="0" smtClean="0"/>
              <a:t> chaises et </a:t>
            </a:r>
            <a:r>
              <a:rPr lang="en-029" dirty="0" err="1" smtClean="0"/>
              <a:t>une</a:t>
            </a:r>
            <a:r>
              <a:rPr lang="en-029" dirty="0" smtClean="0"/>
              <a:t> </a:t>
            </a:r>
            <a:r>
              <a:rPr lang="en-029" dirty="0" smtClean="0"/>
              <a:t>petite table.</a:t>
            </a:r>
            <a:endParaRPr lang="en-029" dirty="0"/>
          </a:p>
        </p:txBody>
      </p:sp>
      <p:pic>
        <p:nvPicPr>
          <p:cNvPr id="33794" name="Picture 2" descr="http://t3.gstatic.com/images?q=tbn:ANd9GcRehvLoaCTRPHT1zXyFZzJ26sRKB9VE_iDNeccMpjhRdx8wEOB92w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200400"/>
            <a:ext cx="4800600" cy="35046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229600" cy="4389120"/>
          </a:xfrm>
        </p:spPr>
        <p:txBody>
          <a:bodyPr/>
          <a:lstStyle/>
          <a:p>
            <a:r>
              <a:rPr lang="en-029" dirty="0" smtClean="0"/>
              <a:t>Dans </a:t>
            </a:r>
            <a:r>
              <a:rPr lang="en-029" dirty="0" err="1" smtClean="0"/>
              <a:t>l’autre</a:t>
            </a:r>
            <a:r>
              <a:rPr lang="en-029" dirty="0" smtClean="0"/>
              <a:t> </a:t>
            </a:r>
            <a:r>
              <a:rPr lang="en-029" dirty="0" err="1" smtClean="0"/>
              <a:t>chambre</a:t>
            </a:r>
            <a:r>
              <a:rPr lang="en-029" dirty="0" smtClean="0"/>
              <a:t> </a:t>
            </a:r>
            <a:r>
              <a:rPr lang="en-029" dirty="0" err="1" smtClean="0"/>
              <a:t>il</a:t>
            </a:r>
            <a:r>
              <a:rPr lang="en-029" dirty="0" smtClean="0"/>
              <a:t> y a un lit, </a:t>
            </a:r>
            <a:r>
              <a:rPr lang="en-029" dirty="0" err="1" smtClean="0"/>
              <a:t>deux</a:t>
            </a:r>
            <a:r>
              <a:rPr lang="en-029" dirty="0" smtClean="0"/>
              <a:t> </a:t>
            </a:r>
            <a:r>
              <a:rPr lang="en-029" dirty="0" smtClean="0"/>
              <a:t>tables </a:t>
            </a:r>
            <a:r>
              <a:rPr lang="en-029" dirty="0" smtClean="0"/>
              <a:t>de </a:t>
            </a:r>
            <a:r>
              <a:rPr lang="en-029" dirty="0" err="1" smtClean="0"/>
              <a:t>nuit</a:t>
            </a:r>
            <a:r>
              <a:rPr lang="en-029" dirty="0" smtClean="0"/>
              <a:t>, </a:t>
            </a:r>
            <a:r>
              <a:rPr lang="en-029" dirty="0" smtClean="0"/>
              <a:t>et </a:t>
            </a:r>
            <a:r>
              <a:rPr lang="en-029" dirty="0" err="1" smtClean="0"/>
              <a:t>trois</a:t>
            </a:r>
            <a:r>
              <a:rPr lang="en-029" dirty="0" smtClean="0"/>
              <a:t> </a:t>
            </a:r>
            <a:r>
              <a:rPr lang="en-029" dirty="0" err="1" smtClean="0"/>
              <a:t>lampes</a:t>
            </a:r>
            <a:r>
              <a:rPr lang="en-029" dirty="0" smtClean="0"/>
              <a:t>. Il y a </a:t>
            </a:r>
            <a:r>
              <a:rPr lang="en-029" dirty="0" err="1" smtClean="0"/>
              <a:t>aussi</a:t>
            </a:r>
            <a:r>
              <a:rPr lang="en-029" dirty="0" smtClean="0"/>
              <a:t> </a:t>
            </a:r>
            <a:r>
              <a:rPr lang="en-029" dirty="0" err="1" smtClean="0"/>
              <a:t>une</a:t>
            </a:r>
            <a:r>
              <a:rPr lang="en-029" dirty="0" smtClean="0"/>
              <a:t> </a:t>
            </a:r>
            <a:r>
              <a:rPr lang="en-029" dirty="0" smtClean="0"/>
              <a:t>chaise et </a:t>
            </a:r>
            <a:r>
              <a:rPr lang="en-029" dirty="0" err="1" smtClean="0"/>
              <a:t>une</a:t>
            </a:r>
            <a:r>
              <a:rPr lang="en-029" dirty="0" smtClean="0"/>
              <a:t> </a:t>
            </a:r>
            <a:r>
              <a:rPr lang="en-029" dirty="0" err="1" smtClean="0"/>
              <a:t>terrasse</a:t>
            </a:r>
            <a:r>
              <a:rPr lang="en-029" dirty="0" smtClean="0"/>
              <a:t>.</a:t>
            </a:r>
            <a:endParaRPr lang="en-029" dirty="0"/>
          </a:p>
        </p:txBody>
      </p:sp>
      <p:pic>
        <p:nvPicPr>
          <p:cNvPr id="34820" name="Picture 4" descr="http://www.capespirit.com/Atlantica%20bedroom%202%20with%20sea%20view%20-%2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133600"/>
            <a:ext cx="5715000" cy="381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029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Une</a:t>
            </a:r>
            <a:r>
              <a:rPr lang="en-029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Salle de </a:t>
            </a:r>
            <a:r>
              <a:rPr lang="en-029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Bains</a:t>
            </a:r>
            <a:endParaRPr lang="en-029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029" dirty="0" smtClean="0"/>
              <a:t>Dans la </a:t>
            </a:r>
            <a:r>
              <a:rPr lang="en-029" dirty="0" err="1" smtClean="0"/>
              <a:t>salle</a:t>
            </a:r>
            <a:r>
              <a:rPr lang="en-029" dirty="0" smtClean="0"/>
              <a:t> de </a:t>
            </a:r>
            <a:r>
              <a:rPr lang="en-029" dirty="0" err="1" smtClean="0"/>
              <a:t>bains</a:t>
            </a:r>
            <a:r>
              <a:rPr lang="en-029" dirty="0" smtClean="0"/>
              <a:t> </a:t>
            </a:r>
            <a:r>
              <a:rPr lang="en-029" dirty="0" err="1" smtClean="0"/>
              <a:t>il</a:t>
            </a:r>
            <a:r>
              <a:rPr lang="en-029" dirty="0" smtClean="0"/>
              <a:t> y a </a:t>
            </a:r>
            <a:r>
              <a:rPr lang="en-029" dirty="0" err="1" smtClean="0"/>
              <a:t>une</a:t>
            </a:r>
            <a:r>
              <a:rPr lang="en-029" dirty="0" smtClean="0"/>
              <a:t> </a:t>
            </a:r>
            <a:r>
              <a:rPr lang="en-029" dirty="0" err="1" smtClean="0"/>
              <a:t>baignoire</a:t>
            </a:r>
            <a:r>
              <a:rPr lang="en-029" dirty="0" smtClean="0"/>
              <a:t>, un </a:t>
            </a:r>
            <a:r>
              <a:rPr lang="en-029" dirty="0" err="1" smtClean="0"/>
              <a:t>balcon</a:t>
            </a:r>
            <a:r>
              <a:rPr lang="en-029" dirty="0" smtClean="0"/>
              <a:t> et </a:t>
            </a:r>
            <a:r>
              <a:rPr lang="en-029" dirty="0" err="1" smtClean="0"/>
              <a:t>une</a:t>
            </a:r>
            <a:r>
              <a:rPr lang="en-029" dirty="0" smtClean="0"/>
              <a:t> </a:t>
            </a:r>
            <a:r>
              <a:rPr lang="en-029" dirty="0" smtClean="0"/>
              <a:t>douche.</a:t>
            </a:r>
            <a:endParaRPr lang="en-029" dirty="0"/>
          </a:p>
        </p:txBody>
      </p:sp>
      <p:pic>
        <p:nvPicPr>
          <p:cNvPr id="35842" name="Picture 2" descr="http://www.diamondspas.com/custombaths/images_baths/RegalBath%20at%20Bea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352800"/>
            <a:ext cx="3810000" cy="2657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844" name="Picture 4" descr="http://www.thefixturegallery.com/images/WhiteShower_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048000"/>
            <a:ext cx="2895600" cy="31718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</TotalTime>
  <Words>266</Words>
  <Application>Microsoft Office PowerPoint</Application>
  <PresentationFormat>On-screen Show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Une Maison</vt:lpstr>
      <vt:lpstr>Emplacement</vt:lpstr>
      <vt:lpstr>La Maison...</vt:lpstr>
      <vt:lpstr>A L‘intérieur, il y a...</vt:lpstr>
      <vt:lpstr>   Une Salle à Manger... </vt:lpstr>
      <vt:lpstr>Une Cuisine...</vt:lpstr>
      <vt:lpstr>Deux chambres</vt:lpstr>
      <vt:lpstr>Slide 8</vt:lpstr>
      <vt:lpstr>Une Salle de Bains</vt:lpstr>
      <vt:lpstr>Les WC</vt:lpstr>
      <vt:lpstr>A L’extérieur, il y a....</vt:lpstr>
      <vt:lpstr>Un jacuzzi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KIKI</dc:creator>
  <cp:lastModifiedBy> </cp:lastModifiedBy>
  <cp:revision>26</cp:revision>
  <dcterms:created xsi:type="dcterms:W3CDTF">2011-01-29T15:03:21Z</dcterms:created>
  <dcterms:modified xsi:type="dcterms:W3CDTF">2011-01-29T17:33:35Z</dcterms:modified>
</cp:coreProperties>
</file>